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4"/>
  </p:sldMasterIdLst>
  <p:notesMasterIdLst>
    <p:notesMasterId r:id="rId20"/>
  </p:notesMasterIdLst>
  <p:handoutMasterIdLst>
    <p:handoutMasterId r:id="rId21"/>
  </p:handoutMasterIdLst>
  <p:sldIdLst>
    <p:sldId id="306" r:id="rId5"/>
    <p:sldId id="307" r:id="rId6"/>
    <p:sldId id="308" r:id="rId7"/>
    <p:sldId id="294" r:id="rId8"/>
    <p:sldId id="310" r:id="rId9"/>
    <p:sldId id="314" r:id="rId10"/>
    <p:sldId id="315" r:id="rId11"/>
    <p:sldId id="316" r:id="rId12"/>
    <p:sldId id="317" r:id="rId13"/>
    <p:sldId id="318" r:id="rId14"/>
    <p:sldId id="319" r:id="rId15"/>
    <p:sldId id="320" r:id="rId16"/>
    <p:sldId id="321" r:id="rId17"/>
    <p:sldId id="311" r:id="rId18"/>
    <p:sldId id="312" r:id="rId19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92" userDrawn="1">
          <p15:clr>
            <a:srgbClr val="A4A3A4"/>
          </p15:clr>
        </p15:guide>
        <p15:guide id="2" pos="7056" userDrawn="1">
          <p15:clr>
            <a:srgbClr val="A4A3A4"/>
          </p15:clr>
        </p15:guide>
        <p15:guide id="3" orient="horz" pos="316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84967" autoAdjust="0"/>
  </p:normalViewPr>
  <p:slideViewPr>
    <p:cSldViewPr snapToGrid="0">
      <p:cViewPr varScale="1">
        <p:scale>
          <a:sx n="90" d="100"/>
          <a:sy n="90" d="100"/>
        </p:scale>
        <p:origin x="576" y="78"/>
      </p:cViewPr>
      <p:guideLst>
        <p:guide orient="horz" pos="1392"/>
        <p:guide pos="7056"/>
        <p:guide orient="horz" pos="316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79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8/10/relationships/authors" Target="author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A5878293-F3A4-4283-B929-138544CD84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4A92944D-E8F3-4C07-BC07-7564C0842AF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D0BCF0-68F0-4F08-A0DE-34A7B09CDD8A}" type="datetime1">
              <a:rPr lang="es-ES" smtClean="0"/>
              <a:t>24/05/2023</a:t>
            </a:fld>
            <a:endParaRPr lang="es-E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2D9FA6F7-68B2-424B-B268-E53E978B015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D944A6FC-7A09-4A3B-A8DC-039754AE855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1E68-59A0-4C4A-9786-65729D3BFFE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338126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A8D6EB-2321-4D52-AF70-FA1A2FACF03F}" type="datetime1">
              <a:rPr lang="es-ES" smtClean="0"/>
              <a:pPr/>
              <a:t>24/05/2023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D5939589-3E79-4C82-AA4A-FE78234FAA59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9496896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1648739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954770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820034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413951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779361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15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47279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145234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87618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1372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554157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75368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1193463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507985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5939589-3E79-4C82-AA4A-FE78234FAA59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0527960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rtlCol="0" anchor="b"/>
          <a:lstStyle>
            <a:lvl1pPr algn="l">
              <a:defRPr sz="6000" b="1" i="0" cap="all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 rtlCol="0"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9780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784848" y="1681163"/>
            <a:ext cx="4553712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posición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784848" y="2505075"/>
            <a:ext cx="4553712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37595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444752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4752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983480" y="1681163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983480" y="2505075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áfico 15">
            <a:extLst>
              <a:ext uri="{FF2B5EF4-FFF2-40B4-BE49-F238E27FC236}">
                <a16:creationId xmlns:a16="http://schemas.microsoft.com/office/drawing/2014/main" id="{A9475260-301F-4744-B1DA-7B00F6FB434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6">
            <a:extLst>
              <a:ext uri="{FF2B5EF4-FFF2-40B4-BE49-F238E27FC236}">
                <a16:creationId xmlns:a16="http://schemas.microsoft.com/office/drawing/2014/main" id="{9BBD3F4B-0836-48C5-AC68-747456D1DD50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6" name="Gráfico 14">
            <a:extLst>
              <a:ext uri="{FF2B5EF4-FFF2-40B4-BE49-F238E27FC236}">
                <a16:creationId xmlns:a16="http://schemas.microsoft.com/office/drawing/2014/main" id="{9B4398D5-99F4-4F83-AA77-9B4177648CAF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5" name="Marcador de posición de texto 4">
            <a:extLst>
              <a:ext uri="{FF2B5EF4-FFF2-40B4-BE49-F238E27FC236}">
                <a16:creationId xmlns:a16="http://schemas.microsoft.com/office/drawing/2014/main" id="{2D693B15-7265-4478-9579-62FCD5222D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531352" y="1769269"/>
            <a:ext cx="2834640" cy="823912"/>
          </a:xfrm>
        </p:spPr>
        <p:txBody>
          <a:bodyPr rtlCol="0"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7" name="Marcador de contenido 5">
            <a:extLst>
              <a:ext uri="{FF2B5EF4-FFF2-40B4-BE49-F238E27FC236}">
                <a16:creationId xmlns:a16="http://schemas.microsoft.com/office/drawing/2014/main" id="{48F9E92F-BB16-4896-A47F-6497C3D705B9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8531352" y="2593181"/>
            <a:ext cx="2834640" cy="3684588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</p:txBody>
      </p:sp>
    </p:spTree>
    <p:extLst>
      <p:ext uri="{BB962C8B-B14F-4D97-AF65-F5344CB8AC3E}">
        <p14:creationId xmlns:p14="http://schemas.microsoft.com/office/powerpoint/2010/main" val="23730798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91656" y="804672"/>
            <a:ext cx="4434840" cy="886968"/>
          </a:xfrm>
        </p:spPr>
        <p:txBody>
          <a:bodyPr rtlCol="0" anchor="b"/>
          <a:lstStyle>
            <a:lvl1pPr algn="l">
              <a:defRPr sz="5400" b="0" i="0" cap="none" baseline="0"/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4" y="1801368"/>
            <a:ext cx="4434840" cy="4754880"/>
          </a:xfrm>
        </p:spPr>
        <p:txBody>
          <a:bodyPr rtlCol="0">
            <a:normAutofit/>
          </a:bodyPr>
          <a:lstStyle>
            <a:lvl1pPr marL="0" indent="0" algn="l">
              <a:lnSpc>
                <a:spcPct val="110000"/>
              </a:lnSpc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108960"/>
            <a:ext cx="5221224" cy="3447288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0" name="Marcador de posición de imagen 12">
            <a:extLst>
              <a:ext uri="{FF2B5EF4-FFF2-40B4-BE49-F238E27FC236}">
                <a16:creationId xmlns:a16="http://schemas.microsoft.com/office/drawing/2014/main" id="{F146D6C1-343E-4F97-A565-55BBB15F4C7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83464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1" name="Marcador de posición de imagen 12">
            <a:extLst>
              <a:ext uri="{FF2B5EF4-FFF2-40B4-BE49-F238E27FC236}">
                <a16:creationId xmlns:a16="http://schemas.microsoft.com/office/drawing/2014/main" id="{BA123E2D-4554-47D5-B0EC-0C47EDB4162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044952" y="301752"/>
            <a:ext cx="2459736" cy="2505456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5789148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Marcador de posición de imagen 32">
            <a:extLst>
              <a:ext uri="{FF2B5EF4-FFF2-40B4-BE49-F238E27FC236}">
                <a16:creationId xmlns:a16="http://schemas.microsoft.com/office/drawing/2014/main" id="{3186EA6A-5CD5-4DF7-9C8A-EDFAF28A80D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7111" y="407499"/>
            <a:ext cx="1952279" cy="1952279"/>
          </a:xfrm>
          <a:custGeom>
            <a:avLst/>
            <a:gdLst>
              <a:gd name="connsiteX0" fmla="*/ 976140 w 1952279"/>
              <a:gd name="connsiteY0" fmla="*/ 0 h 1952279"/>
              <a:gd name="connsiteX1" fmla="*/ 1952279 w 1952279"/>
              <a:gd name="connsiteY1" fmla="*/ 976140 h 1952279"/>
              <a:gd name="connsiteX2" fmla="*/ 976140 w 1952279"/>
              <a:gd name="connsiteY2" fmla="*/ 1952279 h 1952279"/>
              <a:gd name="connsiteX3" fmla="*/ 0 w 1952279"/>
              <a:gd name="connsiteY3" fmla="*/ 976140 h 1952279"/>
              <a:gd name="connsiteX4" fmla="*/ 976140 w 1952279"/>
              <a:gd name="connsiteY4" fmla="*/ 0 h 1952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52279" h="1952279">
                <a:moveTo>
                  <a:pt x="976140" y="0"/>
                </a:moveTo>
                <a:cubicBezTo>
                  <a:pt x="1515247" y="0"/>
                  <a:pt x="1952279" y="437033"/>
                  <a:pt x="1952279" y="976140"/>
                </a:cubicBezTo>
                <a:cubicBezTo>
                  <a:pt x="1952279" y="1515246"/>
                  <a:pt x="1515247" y="1952279"/>
                  <a:pt x="976140" y="1952279"/>
                </a:cubicBezTo>
                <a:cubicBezTo>
                  <a:pt x="437033" y="1952279"/>
                  <a:pt x="0" y="1515246"/>
                  <a:pt x="0" y="976140"/>
                </a:cubicBezTo>
                <a:cubicBezTo>
                  <a:pt x="0" y="437033"/>
                  <a:pt x="437033" y="0"/>
                  <a:pt x="976140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83D5117F-F235-498D-99A5-9DE2D665576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528345" y="1972581"/>
            <a:ext cx="2290065" cy="2273502"/>
          </a:xfrm>
          <a:custGeom>
            <a:avLst/>
            <a:gdLst>
              <a:gd name="connsiteX0" fmla="*/ 1145032 w 2290065"/>
              <a:gd name="connsiteY0" fmla="*/ 0 h 2273502"/>
              <a:gd name="connsiteX1" fmla="*/ 2290065 w 2290065"/>
              <a:gd name="connsiteY1" fmla="*/ 1145033 h 2273502"/>
              <a:gd name="connsiteX2" fmla="*/ 1375797 w 2290065"/>
              <a:gd name="connsiteY2" fmla="*/ 2266803 h 2273502"/>
              <a:gd name="connsiteX3" fmla="*/ 1331903 w 2290065"/>
              <a:gd name="connsiteY3" fmla="*/ 2273502 h 2273502"/>
              <a:gd name="connsiteX4" fmla="*/ 958162 w 2290065"/>
              <a:gd name="connsiteY4" fmla="*/ 2273502 h 2273502"/>
              <a:gd name="connsiteX5" fmla="*/ 914268 w 2290065"/>
              <a:gd name="connsiteY5" fmla="*/ 2266803 h 2273502"/>
              <a:gd name="connsiteX6" fmla="*/ 5911 w 2290065"/>
              <a:gd name="connsiteY6" fmla="*/ 1262106 h 2273502"/>
              <a:gd name="connsiteX7" fmla="*/ 0 w 2290065"/>
              <a:gd name="connsiteY7" fmla="*/ 1145053 h 2273502"/>
              <a:gd name="connsiteX8" fmla="*/ 0 w 2290065"/>
              <a:gd name="connsiteY8" fmla="*/ 1145014 h 2273502"/>
              <a:gd name="connsiteX9" fmla="*/ 5911 w 2290065"/>
              <a:gd name="connsiteY9" fmla="*/ 1027960 h 2273502"/>
              <a:gd name="connsiteX10" fmla="*/ 1145032 w 2290065"/>
              <a:gd name="connsiteY10" fmla="*/ 0 h 227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90065" h="2273502">
                <a:moveTo>
                  <a:pt x="1145032" y="0"/>
                </a:moveTo>
                <a:cubicBezTo>
                  <a:pt x="1777417" y="0"/>
                  <a:pt x="2290065" y="512649"/>
                  <a:pt x="2290065" y="1145033"/>
                </a:cubicBezTo>
                <a:cubicBezTo>
                  <a:pt x="2290065" y="1698370"/>
                  <a:pt x="1897569" y="2160033"/>
                  <a:pt x="1375797" y="2266803"/>
                </a:cubicBezTo>
                <a:lnTo>
                  <a:pt x="1331903" y="2273502"/>
                </a:lnTo>
                <a:lnTo>
                  <a:pt x="958162" y="2273502"/>
                </a:lnTo>
                <a:lnTo>
                  <a:pt x="914268" y="2266803"/>
                </a:lnTo>
                <a:cubicBezTo>
                  <a:pt x="429765" y="2167660"/>
                  <a:pt x="56730" y="1762511"/>
                  <a:pt x="5911" y="1262106"/>
                </a:cubicBezTo>
                <a:lnTo>
                  <a:pt x="0" y="1145053"/>
                </a:lnTo>
                <a:lnTo>
                  <a:pt x="0" y="1145014"/>
                </a:lnTo>
                <a:lnTo>
                  <a:pt x="5911" y="1027960"/>
                </a:lnTo>
                <a:cubicBezTo>
                  <a:pt x="64548" y="450571"/>
                  <a:pt x="552172" y="0"/>
                  <a:pt x="1145032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1" name="Marcador de posición de imagen 30">
            <a:extLst>
              <a:ext uri="{FF2B5EF4-FFF2-40B4-BE49-F238E27FC236}">
                <a16:creationId xmlns:a16="http://schemas.microsoft.com/office/drawing/2014/main" id="{E1E0A794-F1D3-4628-B5B1-9D48AB34C3D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79539" y="4386312"/>
            <a:ext cx="3119293" cy="2462810"/>
          </a:xfrm>
          <a:custGeom>
            <a:avLst/>
            <a:gdLst>
              <a:gd name="connsiteX0" fmla="*/ 1559647 w 3119293"/>
              <a:gd name="connsiteY0" fmla="*/ 0 h 2462810"/>
              <a:gd name="connsiteX1" fmla="*/ 3119293 w 3119293"/>
              <a:gd name="connsiteY1" fmla="*/ 1559647 h 2462810"/>
              <a:gd name="connsiteX2" fmla="*/ 2852930 w 3119293"/>
              <a:gd name="connsiteY2" fmla="*/ 2431660 h 2462810"/>
              <a:gd name="connsiteX3" fmla="*/ 2829636 w 3119293"/>
              <a:gd name="connsiteY3" fmla="*/ 2462810 h 2462810"/>
              <a:gd name="connsiteX4" fmla="*/ 289658 w 3119293"/>
              <a:gd name="connsiteY4" fmla="*/ 2462810 h 2462810"/>
              <a:gd name="connsiteX5" fmla="*/ 266363 w 3119293"/>
              <a:gd name="connsiteY5" fmla="*/ 2431660 h 2462810"/>
              <a:gd name="connsiteX6" fmla="*/ 0 w 3119293"/>
              <a:gd name="connsiteY6" fmla="*/ 1559647 h 2462810"/>
              <a:gd name="connsiteX7" fmla="*/ 1559647 w 3119293"/>
              <a:gd name="connsiteY7" fmla="*/ 0 h 2462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119293" h="2462810">
                <a:moveTo>
                  <a:pt x="1559647" y="0"/>
                </a:moveTo>
                <a:cubicBezTo>
                  <a:pt x="2421016" y="0"/>
                  <a:pt x="3119293" y="698278"/>
                  <a:pt x="3119293" y="1559647"/>
                </a:cubicBezTo>
                <a:cubicBezTo>
                  <a:pt x="3119293" y="1882660"/>
                  <a:pt x="3021098" y="2182739"/>
                  <a:pt x="2852930" y="2431660"/>
                </a:cubicBezTo>
                <a:lnTo>
                  <a:pt x="2829636" y="2462810"/>
                </a:lnTo>
                <a:lnTo>
                  <a:pt x="289658" y="2462810"/>
                </a:lnTo>
                <a:lnTo>
                  <a:pt x="266363" y="2431660"/>
                </a:lnTo>
                <a:cubicBezTo>
                  <a:pt x="98195" y="2182739"/>
                  <a:pt x="0" y="1882660"/>
                  <a:pt x="0" y="1559647"/>
                </a:cubicBezTo>
                <a:cubicBezTo>
                  <a:pt x="0" y="698278"/>
                  <a:pt x="698278" y="0"/>
                  <a:pt x="1559647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30" name="Marcador de posición de imagen 29">
            <a:extLst>
              <a:ext uri="{FF2B5EF4-FFF2-40B4-BE49-F238E27FC236}">
                <a16:creationId xmlns:a16="http://schemas.microsoft.com/office/drawing/2014/main" id="{B8D3F45B-B631-47D3-A33C-71CEC2B3602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1092905" y="4018982"/>
            <a:ext cx="3854161" cy="2839018"/>
          </a:xfrm>
          <a:custGeom>
            <a:avLst/>
            <a:gdLst>
              <a:gd name="connsiteX0" fmla="*/ 1927061 w 3854161"/>
              <a:gd name="connsiteY0" fmla="*/ 0 h 2839018"/>
              <a:gd name="connsiteX1" fmla="*/ 1927101 w 3854161"/>
              <a:gd name="connsiteY1" fmla="*/ 0 h 2839018"/>
              <a:gd name="connsiteX2" fmla="*/ 2124114 w 3854161"/>
              <a:gd name="connsiteY2" fmla="*/ 9948 h 2839018"/>
              <a:gd name="connsiteX3" fmla="*/ 3854161 w 3854161"/>
              <a:gd name="connsiteY3" fmla="*/ 1927080 h 2839018"/>
              <a:gd name="connsiteX4" fmla="*/ 3702722 w 3854161"/>
              <a:gd name="connsiteY4" fmla="*/ 2677187 h 2839018"/>
              <a:gd name="connsiteX5" fmla="*/ 3624763 w 3854161"/>
              <a:gd name="connsiteY5" fmla="*/ 2839018 h 2839018"/>
              <a:gd name="connsiteX6" fmla="*/ 229398 w 3854161"/>
              <a:gd name="connsiteY6" fmla="*/ 2839018 h 2839018"/>
              <a:gd name="connsiteX7" fmla="*/ 151440 w 3854161"/>
              <a:gd name="connsiteY7" fmla="*/ 2677187 h 2839018"/>
              <a:gd name="connsiteX8" fmla="*/ 0 w 3854161"/>
              <a:gd name="connsiteY8" fmla="*/ 1927080 h 2839018"/>
              <a:gd name="connsiteX9" fmla="*/ 1730048 w 3854161"/>
              <a:gd name="connsiteY9" fmla="*/ 9948 h 2839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854161" h="2839018">
                <a:moveTo>
                  <a:pt x="1927061" y="0"/>
                </a:moveTo>
                <a:lnTo>
                  <a:pt x="1927101" y="0"/>
                </a:lnTo>
                <a:lnTo>
                  <a:pt x="2124114" y="9948"/>
                </a:lnTo>
                <a:cubicBezTo>
                  <a:pt x="3095856" y="108634"/>
                  <a:pt x="3854161" y="929301"/>
                  <a:pt x="3854161" y="1927080"/>
                </a:cubicBezTo>
                <a:cubicBezTo>
                  <a:pt x="3854161" y="2193154"/>
                  <a:pt x="3800237" y="2446634"/>
                  <a:pt x="3702722" y="2677187"/>
                </a:cubicBezTo>
                <a:lnTo>
                  <a:pt x="3624763" y="2839018"/>
                </a:lnTo>
                <a:lnTo>
                  <a:pt x="229398" y="2839018"/>
                </a:lnTo>
                <a:lnTo>
                  <a:pt x="151440" y="2677187"/>
                </a:lnTo>
                <a:cubicBezTo>
                  <a:pt x="53924" y="2446634"/>
                  <a:pt x="0" y="2193154"/>
                  <a:pt x="0" y="1927080"/>
                </a:cubicBezTo>
                <a:cubicBezTo>
                  <a:pt x="0" y="929301"/>
                  <a:pt x="758305" y="108634"/>
                  <a:pt x="1730048" y="9948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0" y="585216"/>
            <a:ext cx="5276088" cy="2276856"/>
          </a:xfrm>
        </p:spPr>
        <p:txBody>
          <a:bodyPr rtlCol="0" anchor="b"/>
          <a:lstStyle>
            <a:lvl1pPr algn="r">
              <a:defRPr sz="48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Gráfico 32">
            <a:extLst>
              <a:ext uri="{FF2B5EF4-FFF2-40B4-BE49-F238E27FC236}">
                <a16:creationId xmlns:a16="http://schemas.microsoft.com/office/drawing/2014/main" id="{846CD0EA-B0AA-4845-81A5-4ADD7C58B12F}"/>
              </a:ext>
            </a:extLst>
          </p:cNvPr>
          <p:cNvSpPr/>
          <p:nvPr userDrawn="1"/>
        </p:nvSpPr>
        <p:spPr>
          <a:xfrm>
            <a:off x="1472366" y="1859534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0" name="Gráfico 33">
            <a:extLst>
              <a:ext uri="{FF2B5EF4-FFF2-40B4-BE49-F238E27FC236}">
                <a16:creationId xmlns:a16="http://schemas.microsoft.com/office/drawing/2014/main" id="{0E97A0CB-7CB1-47F0-BD48-EEECBAC39CD2}"/>
              </a:ext>
            </a:extLst>
          </p:cNvPr>
          <p:cNvSpPr/>
          <p:nvPr userDrawn="1"/>
        </p:nvSpPr>
        <p:spPr>
          <a:xfrm>
            <a:off x="2014523" y="3146867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31">
            <a:extLst>
              <a:ext uri="{FF2B5EF4-FFF2-40B4-BE49-F238E27FC236}">
                <a16:creationId xmlns:a16="http://schemas.microsoft.com/office/drawing/2014/main" id="{477816C9-06CB-4BC5-B26B-6A2877BD941A}"/>
              </a:ext>
            </a:extLst>
          </p:cNvPr>
          <p:cNvSpPr/>
          <p:nvPr userDrawn="1"/>
        </p:nvSpPr>
        <p:spPr>
          <a:xfrm>
            <a:off x="5404920" y="450829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1517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760720" y="3127248"/>
            <a:ext cx="5276088" cy="1124712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30104515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3291002"/>
      </p:ext>
    </p:extLst>
  </p:cSld>
  <p:clrMapOvr>
    <a:masterClrMapping/>
  </p:clrMapOvr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867636"/>
      </p:ext>
    </p:extLst>
  </p:cSld>
  <p:clrMapOvr>
    <a:masterClrMapping/>
  </p:clrMapOvr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6805959"/>
      </p:ext>
    </p:extLst>
  </p:cSld>
  <p:clrMapOvr>
    <a:masterClrMapping/>
  </p:clrMapOvr>
  <p:hf hdr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" name="Marcador de posición de texto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noProof="0"/>
              <a:t>3/9/20XX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0775527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 2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272784" cy="2843784"/>
          </a:xfrm>
        </p:spPr>
        <p:txBody>
          <a:bodyPr rtlCol="0" anchor="b"/>
          <a:lstStyle>
            <a:lvl1pPr algn="l">
              <a:defRPr sz="54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641848" y="4700016"/>
            <a:ext cx="5093208" cy="1197864"/>
          </a:xfrm>
        </p:spPr>
        <p:txBody>
          <a:bodyPr rtlCol="0">
            <a:normAutofit/>
          </a:bodyPr>
          <a:lstStyle>
            <a:lvl1pPr marL="0" indent="0" algn="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8E825845-66DD-4B77-A729-CD97D156FE6C}"/>
              </a:ext>
            </a:extLst>
          </p:cNvPr>
          <p:cNvCxnSpPr>
            <a:cxnSpLocks/>
          </p:cNvCxnSpPr>
          <p:nvPr userDrawn="1"/>
        </p:nvCxnSpPr>
        <p:spPr>
          <a:xfrm>
            <a:off x="1301262" y="365262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Gráfico 12">
            <a:extLst>
              <a:ext uri="{FF2B5EF4-FFF2-40B4-BE49-F238E27FC236}">
                <a16:creationId xmlns:a16="http://schemas.microsoft.com/office/drawing/2014/main" id="{818B4386-1FCF-4ACE-BE25-AF9CC5E2256F}"/>
              </a:ext>
            </a:extLst>
          </p:cNvPr>
          <p:cNvSpPr/>
          <p:nvPr userDrawn="1"/>
        </p:nvSpPr>
        <p:spPr>
          <a:xfrm>
            <a:off x="8217780" y="2973840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1" name="Gráfico 13">
            <a:extLst>
              <a:ext uri="{FF2B5EF4-FFF2-40B4-BE49-F238E27FC236}">
                <a16:creationId xmlns:a16="http://schemas.microsoft.com/office/drawing/2014/main" id="{19319560-50ED-4963-A2CF-74663239D426}"/>
              </a:ext>
            </a:extLst>
          </p:cNvPr>
          <p:cNvSpPr/>
          <p:nvPr userDrawn="1"/>
        </p:nvSpPr>
        <p:spPr>
          <a:xfrm>
            <a:off x="7859002" y="2744546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23" name="Gráfico 15">
            <a:extLst>
              <a:ext uri="{FF2B5EF4-FFF2-40B4-BE49-F238E27FC236}">
                <a16:creationId xmlns:a16="http://schemas.microsoft.com/office/drawing/2014/main" id="{E5ABBDAD-943D-48F3-9C80-B29C48966C79}"/>
              </a:ext>
            </a:extLst>
          </p:cNvPr>
          <p:cNvSpPr/>
          <p:nvPr userDrawn="1"/>
        </p:nvSpPr>
        <p:spPr>
          <a:xfrm>
            <a:off x="7843462" y="3198265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137906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olo el títul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34120D15-E48C-4FBE-BB95-24DB36D9F45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366432" y="2530058"/>
            <a:ext cx="3707972" cy="3707971"/>
          </a:xfrm>
          <a:custGeom>
            <a:avLst/>
            <a:gdLst>
              <a:gd name="connsiteX0" fmla="*/ 1853986 w 3707972"/>
              <a:gd name="connsiteY0" fmla="*/ 0 h 3707971"/>
              <a:gd name="connsiteX1" fmla="*/ 3707972 w 3707972"/>
              <a:gd name="connsiteY1" fmla="*/ 1853986 h 3707971"/>
              <a:gd name="connsiteX2" fmla="*/ 2043545 w 3707972"/>
              <a:gd name="connsiteY2" fmla="*/ 3698400 h 3707971"/>
              <a:gd name="connsiteX3" fmla="*/ 1854006 w 3707972"/>
              <a:gd name="connsiteY3" fmla="*/ 3707971 h 3707971"/>
              <a:gd name="connsiteX4" fmla="*/ 1853966 w 3707972"/>
              <a:gd name="connsiteY4" fmla="*/ 3707971 h 3707971"/>
              <a:gd name="connsiteX5" fmla="*/ 1664427 w 3707972"/>
              <a:gd name="connsiteY5" fmla="*/ 3698400 h 3707971"/>
              <a:gd name="connsiteX6" fmla="*/ 0 w 3707972"/>
              <a:gd name="connsiteY6" fmla="*/ 1853986 h 3707971"/>
              <a:gd name="connsiteX7" fmla="*/ 1853986 w 3707972"/>
              <a:gd name="connsiteY7" fmla="*/ 0 h 3707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07972" h="3707971">
                <a:moveTo>
                  <a:pt x="1853986" y="0"/>
                </a:moveTo>
                <a:cubicBezTo>
                  <a:pt x="2877914" y="0"/>
                  <a:pt x="3707972" y="830058"/>
                  <a:pt x="3707972" y="1853986"/>
                </a:cubicBezTo>
                <a:cubicBezTo>
                  <a:pt x="3707972" y="2813919"/>
                  <a:pt x="2978429" y="3603458"/>
                  <a:pt x="2043545" y="3698400"/>
                </a:cubicBezTo>
                <a:lnTo>
                  <a:pt x="1854006" y="3707971"/>
                </a:lnTo>
                <a:lnTo>
                  <a:pt x="1853966" y="3707971"/>
                </a:lnTo>
                <a:lnTo>
                  <a:pt x="1664427" y="3698400"/>
                </a:lnTo>
                <a:cubicBezTo>
                  <a:pt x="729543" y="3603458"/>
                  <a:pt x="0" y="2813919"/>
                  <a:pt x="0" y="1853986"/>
                </a:cubicBezTo>
                <a:cubicBezTo>
                  <a:pt x="0" y="830058"/>
                  <a:pt x="830058" y="0"/>
                  <a:pt x="1853986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 sz="16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02936" y="585216"/>
            <a:ext cx="5833872" cy="2276856"/>
          </a:xfrm>
        </p:spPr>
        <p:txBody>
          <a:bodyPr rtlCol="0" anchor="b"/>
          <a:lstStyle>
            <a:lvl1pPr algn="r">
              <a:defRPr sz="6000" b="1" cap="all" spc="40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938528"/>
            <a:ext cx="278892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201168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13AE7F8D-AE68-4A83-BAB5-3A97D473CE3C}"/>
              </a:ext>
            </a:extLst>
          </p:cNvPr>
          <p:cNvCxnSpPr>
            <a:cxnSpLocks/>
          </p:cNvCxnSpPr>
          <p:nvPr userDrawn="1"/>
        </p:nvCxnSpPr>
        <p:spPr>
          <a:xfrm>
            <a:off x="856114" y="3659332"/>
            <a:ext cx="0" cy="32004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A928810C-E773-43AE-A2A1-4073955CC8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02936" y="3127248"/>
            <a:ext cx="5833872" cy="3118104"/>
          </a:xfrm>
        </p:spPr>
        <p:txBody>
          <a:bodyPr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 rtl="0"/>
            <a:r>
              <a:rPr lang="es-ES" noProof="0"/>
              <a:t>Haga clic para modificar los estilos de texto del patrón</a:t>
            </a:r>
          </a:p>
        </p:txBody>
      </p:sp>
      <p:sp>
        <p:nvSpPr>
          <p:cNvPr id="11" name="Gráfico 12">
            <a:extLst>
              <a:ext uri="{FF2B5EF4-FFF2-40B4-BE49-F238E27FC236}">
                <a16:creationId xmlns:a16="http://schemas.microsoft.com/office/drawing/2014/main" id="{EA1B6985-3E5A-40F4-9268-D4AB3BBF8C91}"/>
              </a:ext>
            </a:extLst>
          </p:cNvPr>
          <p:cNvSpPr/>
          <p:nvPr userDrawn="1"/>
        </p:nvSpPr>
        <p:spPr>
          <a:xfrm>
            <a:off x="4745394" y="276027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13">
            <a:extLst>
              <a:ext uri="{FF2B5EF4-FFF2-40B4-BE49-F238E27FC236}">
                <a16:creationId xmlns:a16="http://schemas.microsoft.com/office/drawing/2014/main" id="{338BC906-9D03-4280-85E8-21A81BC21D73}"/>
              </a:ext>
            </a:extLst>
          </p:cNvPr>
          <p:cNvSpPr/>
          <p:nvPr userDrawn="1"/>
        </p:nvSpPr>
        <p:spPr>
          <a:xfrm>
            <a:off x="4386614" y="253098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7" name="Gráfico 15">
            <a:extLst>
              <a:ext uri="{FF2B5EF4-FFF2-40B4-BE49-F238E27FC236}">
                <a16:creationId xmlns:a16="http://schemas.microsoft.com/office/drawing/2014/main" id="{C5C06D53-C9F6-47E8-BFE1-B8193A1AED8B}"/>
              </a:ext>
            </a:extLst>
          </p:cNvPr>
          <p:cNvSpPr/>
          <p:nvPr userDrawn="1"/>
        </p:nvSpPr>
        <p:spPr>
          <a:xfrm>
            <a:off x="1669987" y="6031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90768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Marcador de posición de imagen 14">
            <a:extLst>
              <a:ext uri="{FF2B5EF4-FFF2-40B4-BE49-F238E27FC236}">
                <a16:creationId xmlns:a16="http://schemas.microsoft.com/office/drawing/2014/main" id="{E62FC6D8-DD87-4B93-8491-43C84EE63FE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51965" y="1665520"/>
            <a:ext cx="4266960" cy="4266968"/>
          </a:xfrm>
          <a:custGeom>
            <a:avLst/>
            <a:gdLst>
              <a:gd name="connsiteX0" fmla="*/ 2133823 w 4266960"/>
              <a:gd name="connsiteY0" fmla="*/ 0 h 4266968"/>
              <a:gd name="connsiteX1" fmla="*/ 4256628 w 4266960"/>
              <a:gd name="connsiteY1" fmla="*/ 1915652 h 4266968"/>
              <a:gd name="connsiteX2" fmla="*/ 4266960 w 4266960"/>
              <a:gd name="connsiteY2" fmla="*/ 2120258 h 4266968"/>
              <a:gd name="connsiteX3" fmla="*/ 4266960 w 4266960"/>
              <a:gd name="connsiteY3" fmla="*/ 2147389 h 4266968"/>
              <a:gd name="connsiteX4" fmla="*/ 4256628 w 4266960"/>
              <a:gd name="connsiteY4" fmla="*/ 2351994 h 4266968"/>
              <a:gd name="connsiteX5" fmla="*/ 2351994 w 4266960"/>
              <a:gd name="connsiteY5" fmla="*/ 4256629 h 4266968"/>
              <a:gd name="connsiteX6" fmla="*/ 2147230 w 4266960"/>
              <a:gd name="connsiteY6" fmla="*/ 4266968 h 4266968"/>
              <a:gd name="connsiteX7" fmla="*/ 2120416 w 4266960"/>
              <a:gd name="connsiteY7" fmla="*/ 4266968 h 4266968"/>
              <a:gd name="connsiteX8" fmla="*/ 1915652 w 4266960"/>
              <a:gd name="connsiteY8" fmla="*/ 4256629 h 4266968"/>
              <a:gd name="connsiteX9" fmla="*/ 0 w 4266960"/>
              <a:gd name="connsiteY9" fmla="*/ 2133823 h 4266968"/>
              <a:gd name="connsiteX10" fmla="*/ 2133823 w 4266960"/>
              <a:gd name="connsiteY10" fmla="*/ 0 h 426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4266960" h="4266968">
                <a:moveTo>
                  <a:pt x="2133823" y="0"/>
                </a:moveTo>
                <a:cubicBezTo>
                  <a:pt x="3238644" y="0"/>
                  <a:pt x="4147355" y="839660"/>
                  <a:pt x="4256628" y="1915652"/>
                </a:cubicBezTo>
                <a:lnTo>
                  <a:pt x="4266960" y="2120258"/>
                </a:lnTo>
                <a:lnTo>
                  <a:pt x="4266960" y="2147389"/>
                </a:lnTo>
                <a:lnTo>
                  <a:pt x="4256628" y="2351994"/>
                </a:lnTo>
                <a:cubicBezTo>
                  <a:pt x="4154640" y="3356254"/>
                  <a:pt x="3356253" y="4154640"/>
                  <a:pt x="2351994" y="4256629"/>
                </a:cubicBezTo>
                <a:lnTo>
                  <a:pt x="2147230" y="4266968"/>
                </a:lnTo>
                <a:lnTo>
                  <a:pt x="2120416" y="4266968"/>
                </a:lnTo>
                <a:lnTo>
                  <a:pt x="1915652" y="4256629"/>
                </a:lnTo>
                <a:cubicBezTo>
                  <a:pt x="839660" y="4147356"/>
                  <a:pt x="0" y="3238645"/>
                  <a:pt x="0" y="2133823"/>
                </a:cubicBezTo>
                <a:cubicBezTo>
                  <a:pt x="0" y="955346"/>
                  <a:pt x="955346" y="0"/>
                  <a:pt x="2133823" y="0"/>
                </a:cubicBezTo>
                <a:close/>
              </a:path>
            </a:pathLst>
          </a:custGeom>
        </p:spPr>
        <p:txBody>
          <a:bodyPr wrap="square" rtlCol="0" anchor="ctr">
            <a:noAutofit/>
          </a:bodyPr>
          <a:lstStyle>
            <a:lvl1pPr algn="ctr">
              <a:buNone/>
              <a:defRPr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335024"/>
            <a:ext cx="6190488" cy="1179576"/>
          </a:xfrm>
        </p:spPr>
        <p:txBody>
          <a:bodyPr lIns="91440" tIns="45720" rIns="91440" bIns="45720" rtlCol="0" anchor="b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0392" y="2825496"/>
            <a:ext cx="6190488" cy="3346704"/>
          </a:xfrm>
        </p:spPr>
        <p:txBody>
          <a:bodyPr rtlCol="0"/>
          <a:lstStyle>
            <a:lvl1pPr marL="0" indent="0">
              <a:lnSpc>
                <a:spcPct val="110000"/>
              </a:lnSpc>
              <a:buNone/>
              <a:defRPr sz="2000"/>
            </a:lvl1pPr>
            <a:lvl2pPr marL="228600">
              <a:defRPr sz="1800"/>
            </a:lvl2pPr>
            <a:lvl3pPr marL="457200">
              <a:defRPr sz="1600"/>
            </a:lvl3pPr>
            <a:lvl4pPr marL="685800">
              <a:defRPr sz="1400"/>
            </a:lvl4pPr>
            <a:lvl5pPr>
              <a:defRPr sz="14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964424" y="621792"/>
            <a:ext cx="4114800" cy="365125"/>
          </a:xfrm>
        </p:spPr>
        <p:txBody>
          <a:bodyPr rtlCol="0"/>
          <a:lstStyle>
            <a:lvl1pPr>
              <a:defRPr baseline="0"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FA8B3D0E-ED3F-46FA-AE79-5FEFDE9168E3}"/>
              </a:ext>
            </a:extLst>
          </p:cNvPr>
          <p:cNvCxnSpPr>
            <a:cxnSpLocks/>
          </p:cNvCxnSpPr>
          <p:nvPr userDrawn="1"/>
        </p:nvCxnSpPr>
        <p:spPr>
          <a:xfrm>
            <a:off x="0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áfico 10">
            <a:extLst>
              <a:ext uri="{FF2B5EF4-FFF2-40B4-BE49-F238E27FC236}">
                <a16:creationId xmlns:a16="http://schemas.microsoft.com/office/drawing/2014/main" id="{AAD06B87-D9B2-4F94-B734-A8F039A2033F}"/>
              </a:ext>
            </a:extLst>
          </p:cNvPr>
          <p:cNvSpPr/>
          <p:nvPr userDrawn="1"/>
        </p:nvSpPr>
        <p:spPr>
          <a:xfrm>
            <a:off x="11281590" y="2070656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9" name="Gráfico 11">
            <a:extLst>
              <a:ext uri="{FF2B5EF4-FFF2-40B4-BE49-F238E27FC236}">
                <a16:creationId xmlns:a16="http://schemas.microsoft.com/office/drawing/2014/main" id="{BB13A13C-36EA-4B13-9175-C5FE95B34D33}"/>
              </a:ext>
            </a:extLst>
          </p:cNvPr>
          <p:cNvSpPr/>
          <p:nvPr userDrawn="1"/>
        </p:nvSpPr>
        <p:spPr>
          <a:xfrm>
            <a:off x="10969280" y="178001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897111348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Encabezado de sección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463040"/>
            <a:ext cx="9144000" cy="2340864"/>
          </a:xfrm>
        </p:spPr>
        <p:txBody>
          <a:bodyPr rtlCol="0" anchor="b">
            <a:normAutofit/>
          </a:bodyPr>
          <a:lstStyle>
            <a:lvl1pPr algn="ctr">
              <a:defRPr sz="6000" b="1" i="0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858768"/>
            <a:ext cx="9144000" cy="1325880"/>
          </a:xfrm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modificar el estilo de subtítulo del patrón</a:t>
            </a:r>
          </a:p>
        </p:txBody>
      </p:sp>
      <p:sp>
        <p:nvSpPr>
          <p:cNvPr id="4" name="Gráfico 12">
            <a:extLst>
              <a:ext uri="{FF2B5EF4-FFF2-40B4-BE49-F238E27FC236}">
                <a16:creationId xmlns:a16="http://schemas.microsoft.com/office/drawing/2014/main" id="{8A41917E-4B97-447C-98AB-970D625F1DE6}"/>
              </a:ext>
            </a:extLst>
          </p:cNvPr>
          <p:cNvSpPr/>
          <p:nvPr userDrawn="1"/>
        </p:nvSpPr>
        <p:spPr>
          <a:xfrm>
            <a:off x="10772266" y="3054359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5" name="Gráfico 13">
            <a:extLst>
              <a:ext uri="{FF2B5EF4-FFF2-40B4-BE49-F238E27FC236}">
                <a16:creationId xmlns:a16="http://schemas.microsoft.com/office/drawing/2014/main" id="{3B3FD238-4561-4AF8-A1F1-185B0CAFE2AC}"/>
              </a:ext>
            </a:extLst>
          </p:cNvPr>
          <p:cNvSpPr/>
          <p:nvPr userDrawn="1"/>
        </p:nvSpPr>
        <p:spPr>
          <a:xfrm>
            <a:off x="10724364" y="2515838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6" name="Gráfico 15">
            <a:extLst>
              <a:ext uri="{FF2B5EF4-FFF2-40B4-BE49-F238E27FC236}">
                <a16:creationId xmlns:a16="http://schemas.microsoft.com/office/drawing/2014/main" id="{BAB9414C-AE69-4648-873E-9CE6B2DF8A71}"/>
              </a:ext>
            </a:extLst>
          </p:cNvPr>
          <p:cNvSpPr/>
          <p:nvPr userDrawn="1"/>
        </p:nvSpPr>
        <p:spPr>
          <a:xfrm>
            <a:off x="11024834" y="278757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7" name="Gráfico 22">
            <a:extLst>
              <a:ext uri="{FF2B5EF4-FFF2-40B4-BE49-F238E27FC236}">
                <a16:creationId xmlns:a16="http://schemas.microsoft.com/office/drawing/2014/main" id="{3BF75235-4E6E-4184-82A5-EE6FE7993BBC}"/>
              </a:ext>
            </a:extLst>
          </p:cNvPr>
          <p:cNvSpPr/>
          <p:nvPr userDrawn="1"/>
        </p:nvSpPr>
        <p:spPr>
          <a:xfrm>
            <a:off x="1261869" y="263344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1">
            <a:extLst>
              <a:ext uri="{FF2B5EF4-FFF2-40B4-BE49-F238E27FC236}">
                <a16:creationId xmlns:a16="http://schemas.microsoft.com/office/drawing/2014/main" id="{E66FE37C-2F4B-42DA-BFF6-92DD00BDC49B}"/>
              </a:ext>
            </a:extLst>
          </p:cNvPr>
          <p:cNvSpPr/>
          <p:nvPr userDrawn="1"/>
        </p:nvSpPr>
        <p:spPr>
          <a:xfrm>
            <a:off x="1064053" y="3083338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chemeClr val="bg1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3" name="Gráfico 23">
            <a:extLst>
              <a:ext uri="{FF2B5EF4-FFF2-40B4-BE49-F238E27FC236}">
                <a16:creationId xmlns:a16="http://schemas.microsoft.com/office/drawing/2014/main" id="{DDD38822-731A-48DA-A8A0-FBBAF7A6D65D}"/>
              </a:ext>
            </a:extLst>
          </p:cNvPr>
          <p:cNvSpPr/>
          <p:nvPr userDrawn="1"/>
        </p:nvSpPr>
        <p:spPr>
          <a:xfrm>
            <a:off x="1413405" y="349287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42482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 sz="540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7450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1656" y="841248"/>
            <a:ext cx="4434840" cy="3236976"/>
          </a:xfrm>
        </p:spPr>
        <p:txBody>
          <a:bodyPr rtlCol="0" anchor="b"/>
          <a:lstStyle>
            <a:lvl1pPr algn="l">
              <a:lnSpc>
                <a:spcPct val="110000"/>
              </a:lnSpc>
              <a:spcBef>
                <a:spcPts val="1000"/>
              </a:spcBef>
              <a:defRPr sz="3600" b="0" i="0" cap="none" baseline="0"/>
            </a:lvl1pPr>
          </a:lstStyle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91655" y="4498848"/>
            <a:ext cx="4434835" cy="510474"/>
          </a:xfrm>
        </p:spPr>
        <p:txBody>
          <a:bodyPr rtlCol="0"/>
          <a:lstStyle>
            <a:lvl1pPr marL="0" indent="0" algn="l">
              <a:lnSpc>
                <a:spcPct val="110000"/>
              </a:lnSpc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9811512" y="1591056"/>
            <a:ext cx="3547872" cy="365125"/>
          </a:xfrm>
        </p:spPr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939C974-0ED4-4915-BBF7-1FB00C18AD45}"/>
              </a:ext>
            </a:extLst>
          </p:cNvPr>
          <p:cNvCxnSpPr>
            <a:cxnSpLocks/>
          </p:cNvCxnSpPr>
          <p:nvPr userDrawn="1"/>
        </p:nvCxnSpPr>
        <p:spPr>
          <a:xfrm>
            <a:off x="11586162" y="3619272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515930B2-E36D-4D05-A6B3-CA1BF61D50CC}"/>
              </a:ext>
            </a:extLst>
          </p:cNvPr>
          <p:cNvSpPr/>
          <p:nvPr userDrawn="1"/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id="{9CEC7E0F-60E8-418B-978D-C607C82E97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83464" y="301752"/>
            <a:ext cx="5221224" cy="6263640"/>
          </a:xfrm>
        </p:spPr>
        <p:txBody>
          <a:bodyPr rtlCol="0" anchor="ctr"/>
          <a:lstStyle>
            <a:lvl1pPr algn="ctr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</p:spTree>
    <p:extLst>
      <p:ext uri="{BB962C8B-B14F-4D97-AF65-F5344CB8AC3E}">
        <p14:creationId xmlns:p14="http://schemas.microsoft.com/office/powerpoint/2010/main" val="12990486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3_Título y contenido">
    <p:bg>
      <p:bgPr>
        <a:gradFill>
          <a:gsLst>
            <a:gs pos="100000">
              <a:schemeClr val="accent4"/>
            </a:gs>
            <a:gs pos="0">
              <a:schemeClr val="accent2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072" y="365125"/>
            <a:ext cx="10771632" cy="1325563"/>
          </a:xfrm>
        </p:spPr>
        <p:txBody>
          <a:bodyPr rtlCol="0"/>
          <a:lstStyle>
            <a:lvl1pPr>
              <a:defRPr sz="5400" b="1" cap="all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072" y="1825625"/>
            <a:ext cx="10771632" cy="4351338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58368" y="6356350"/>
            <a:ext cx="274320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8503920" y="841248"/>
            <a:ext cx="363016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Gráfico 22">
            <a:extLst>
              <a:ext uri="{FF2B5EF4-FFF2-40B4-BE49-F238E27FC236}">
                <a16:creationId xmlns:a16="http://schemas.microsoft.com/office/drawing/2014/main" id="{4EADA2ED-8A8C-4D17-8798-F26BF3B4CE25}"/>
              </a:ext>
            </a:extLst>
          </p:cNvPr>
          <p:cNvSpPr/>
          <p:nvPr userDrawn="1"/>
        </p:nvSpPr>
        <p:spPr>
          <a:xfrm>
            <a:off x="11202264" y="344083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chemeClr val="bg1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1" name="Gráfico 23">
            <a:extLst>
              <a:ext uri="{FF2B5EF4-FFF2-40B4-BE49-F238E27FC236}">
                <a16:creationId xmlns:a16="http://schemas.microsoft.com/office/drawing/2014/main" id="{54AB3A25-6605-4446-9E53-ACEECD25E27B}"/>
              </a:ext>
            </a:extLst>
          </p:cNvPr>
          <p:cNvSpPr/>
          <p:nvPr userDrawn="1"/>
        </p:nvSpPr>
        <p:spPr>
          <a:xfrm>
            <a:off x="11563141" y="590910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2263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4752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84848" y="1825625"/>
            <a:ext cx="4553712" cy="4351338"/>
          </a:xfrm>
        </p:spPr>
        <p:txBody>
          <a:bodyPr rtlCol="0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cxnSp>
        <p:nvCxnSpPr>
          <p:cNvPr id="8" name="Conector recto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Gráfico 15">
            <a:extLst>
              <a:ext uri="{FF2B5EF4-FFF2-40B4-BE49-F238E27FC236}">
                <a16:creationId xmlns:a16="http://schemas.microsoft.com/office/drawing/2014/main" id="{D8685329-C6A1-4CB4-8AAE-150D0341F6A2}"/>
              </a:ext>
            </a:extLst>
          </p:cNvPr>
          <p:cNvSpPr/>
          <p:nvPr userDrawn="1"/>
        </p:nvSpPr>
        <p:spPr>
          <a:xfrm>
            <a:off x="10508317" y="49220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2" name="Gráfico 16">
            <a:extLst>
              <a:ext uri="{FF2B5EF4-FFF2-40B4-BE49-F238E27FC236}">
                <a16:creationId xmlns:a16="http://schemas.microsoft.com/office/drawing/2014/main" id="{83CE1DAA-30A3-41AE-8AE1-A7EE5C48A6F3}"/>
              </a:ext>
            </a:extLst>
          </p:cNvPr>
          <p:cNvSpPr/>
          <p:nvPr userDrawn="1"/>
        </p:nvSpPr>
        <p:spPr>
          <a:xfrm>
            <a:off x="11477944" y="105558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  <p:sp>
        <p:nvSpPr>
          <p:cNvPr id="14" name="Gráfico 14">
            <a:extLst>
              <a:ext uri="{FF2B5EF4-FFF2-40B4-BE49-F238E27FC236}">
                <a16:creationId xmlns:a16="http://schemas.microsoft.com/office/drawing/2014/main" id="{065162DD-7ACB-4F9C-90DD-24C743035892}"/>
              </a:ext>
            </a:extLst>
          </p:cNvPr>
          <p:cNvSpPr/>
          <p:nvPr userDrawn="1"/>
        </p:nvSpPr>
        <p:spPr>
          <a:xfrm>
            <a:off x="11241555" y="44663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205288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3/9/20XX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r>
              <a:rPr lang="es-ES" noProof="0"/>
              <a:t>Título de la presentación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D8DA9DAA-006C-4F4B-980E-E3DF019B24E2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9971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708" r:id="rId2"/>
    <p:sldLayoutId id="2147483717" r:id="rId3"/>
    <p:sldLayoutId id="2147483710" r:id="rId4"/>
    <p:sldLayoutId id="2147483709" r:id="rId5"/>
    <p:sldLayoutId id="2147483698" r:id="rId6"/>
    <p:sldLayoutId id="2147483713" r:id="rId7"/>
    <p:sldLayoutId id="2147483712" r:id="rId8"/>
    <p:sldLayoutId id="2147483700" r:id="rId9"/>
    <p:sldLayoutId id="2147483701" r:id="rId10"/>
    <p:sldLayoutId id="2147483716" r:id="rId11"/>
    <p:sldLayoutId id="2147483714" r:id="rId12"/>
    <p:sldLayoutId id="2147483715" r:id="rId13"/>
    <p:sldLayoutId id="2147483702" r:id="rId14"/>
    <p:sldLayoutId id="2147483703" r:id="rId15"/>
    <p:sldLayoutId id="2147483704" r:id="rId16"/>
    <p:sldLayoutId id="2147483705" r:id="rId1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9968B-2619-4F71-AB00-4C493E12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8448" y="594360"/>
            <a:ext cx="6739766" cy="2843784"/>
          </a:xfrm>
        </p:spPr>
        <p:txBody>
          <a:bodyPr rtlCol="0"/>
          <a:lstStyle/>
          <a:p>
            <a:pPr rtl="0"/>
            <a:r>
              <a:rPr lang="es-ES" sz="5400" spc="400" dirty="0">
                <a:solidFill>
                  <a:schemeClr val="bg1"/>
                </a:solidFill>
              </a:rPr>
              <a:t>SUPER POKEDEX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5F14073-9F68-4B7E-A576-26899D58C7A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>
                <a:solidFill>
                  <a:schemeClr val="bg1"/>
                </a:solidFill>
              </a:rPr>
              <a:t>Hugo García Flores</a:t>
            </a:r>
          </a:p>
          <a:p>
            <a:pPr rtl="0"/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4769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Pantalla del equipo</a:t>
            </a:r>
            <a:br>
              <a:rPr lang="es-ES" dirty="0"/>
            </a:br>
            <a:r>
              <a:rPr lang="es-ES" dirty="0"/>
              <a:t>Edición de equipo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078230" y="275272"/>
            <a:ext cx="3553200" cy="6263640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POKDEX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2253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Pantalla de competitivo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078230" y="275272"/>
            <a:ext cx="3553200" cy="6263640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POKDEX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470417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Pantalla de ajustes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078230" y="275272"/>
            <a:ext cx="3553200" cy="6263640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POKDEX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9993922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EFD410A4-9E92-EA9A-6904-D647F996F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18625"/>
            <a:ext cx="9144000" cy="2340864"/>
          </a:xfrm>
        </p:spPr>
        <p:txBody>
          <a:bodyPr/>
          <a:lstStyle/>
          <a:p>
            <a:r>
              <a:rPr lang="es-ES" dirty="0"/>
              <a:t>PROBLEMAS ENCONTRADOS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07F8E49-443F-4512-7E67-2C8D116D44B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pPr rtl="0"/>
            <a:fld id="{D8DA9DAA-006C-4F4B-980E-E3DF019B24E2}" type="slidenum">
              <a:rPr lang="es-ES" noProof="0" smtClean="0"/>
              <a:pPr rtl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468309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9FB28F-C9D7-439B-B863-44B4E851A0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/>
              <a:t>Problemas</a:t>
            </a:r>
          </a:p>
        </p:txBody>
      </p:sp>
      <p:sp>
        <p:nvSpPr>
          <p:cNvPr id="8" name="Subtítulo 7">
            <a:extLst>
              <a:ext uri="{FF2B5EF4-FFF2-40B4-BE49-F238E27FC236}">
                <a16:creationId xmlns:a16="http://schemas.microsoft.com/office/drawing/2014/main" id="{50061247-EA4F-4DFA-AFCE-648487762C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>
            <a:normAutofit/>
          </a:bodyPr>
          <a:lstStyle/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Colores de algunos </a:t>
            </a:r>
            <a:r>
              <a:rPr lang="es-ES" dirty="0" err="1"/>
              <a:t>Pokemon</a:t>
            </a: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Web </a:t>
            </a:r>
            <a:r>
              <a:rPr lang="es-ES" dirty="0" err="1"/>
              <a:t>Scrapping</a:t>
            </a: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Tiempos de carga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Traducciones de la información de </a:t>
            </a:r>
            <a:r>
              <a:rPr lang="es-ES" dirty="0" err="1"/>
              <a:t>Pokeapi</a:t>
            </a:r>
            <a:endParaRPr lang="es-ES" dirty="0"/>
          </a:p>
          <a:p>
            <a:pPr marL="342900" indent="-342900" rtl="0">
              <a:buFont typeface="Arial" panose="020B0604020202020204" pitchFamily="34" charset="0"/>
              <a:buChar char="•"/>
            </a:pPr>
            <a:r>
              <a:rPr lang="es-ES" dirty="0"/>
              <a:t>Muchas dependencias</a:t>
            </a:r>
          </a:p>
          <a:p>
            <a:pPr marL="342900" indent="-342900" rtl="0">
              <a:buFont typeface="Arial" panose="020B0604020202020204" pitchFamily="34" charset="0"/>
              <a:buChar char="•"/>
            </a:pPr>
            <a:endParaRPr lang="es-ES" dirty="0"/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249ACE4E-0038-4BA2-8883-8C3F73B79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POKEDEX</a:t>
            </a:r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9A686A52-7630-4675-B383-8C2AD252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14</a:t>
            </a:fld>
            <a:endParaRPr lang="es-ES"/>
          </a:p>
        </p:txBody>
      </p:sp>
      <p:pic>
        <p:nvPicPr>
          <p:cNvPr id="22" name="Marcador de posición de imagen 21">
            <a:extLst>
              <a:ext uri="{FF2B5EF4-FFF2-40B4-BE49-F238E27FC236}">
                <a16:creationId xmlns:a16="http://schemas.microsoft.com/office/drawing/2014/main" id="{D8AC51EB-1C22-4303-8354-FC97950C7DE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t="33996" b="33996"/>
          <a:stretch/>
        </p:blipFill>
        <p:spPr/>
      </p:pic>
      <p:pic>
        <p:nvPicPr>
          <p:cNvPr id="18" name="Marcador de posición de imagen 17">
            <a:extLst>
              <a:ext uri="{FF2B5EF4-FFF2-40B4-BE49-F238E27FC236}">
                <a16:creationId xmlns:a16="http://schemas.microsoft.com/office/drawing/2014/main" id="{B503D699-E643-4969-9463-5C6331D0C869}"/>
              </a:ext>
            </a:extLst>
          </p:cNvPr>
          <p:cNvPicPr preferRelativeResize="0">
            <a:picLocks noGrp="1"/>
          </p:cNvPicPr>
          <p:nvPr>
            <p:ph type="pic" sz="quarter" idx="14"/>
          </p:nvPr>
        </p:nvPicPr>
        <p:blipFill rotWithShape="1">
          <a:blip r:embed="rId4"/>
          <a:srcRect t="10598" b="10598"/>
          <a:stretch/>
        </p:blipFill>
        <p:spPr/>
      </p:pic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B8714555-7486-4DD7-A96C-52C276483584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5"/>
          <a:srcRect l="593" r="593"/>
          <a:stretch/>
        </p:blipFill>
        <p:spPr/>
      </p:pic>
    </p:spTree>
    <p:extLst>
      <p:ext uri="{BB962C8B-B14F-4D97-AF65-F5344CB8AC3E}">
        <p14:creationId xmlns:p14="http://schemas.microsoft.com/office/powerpoint/2010/main" val="3584772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Marcador de fecha 21">
            <a:extLst>
              <a:ext uri="{FF2B5EF4-FFF2-40B4-BE49-F238E27FC236}">
                <a16:creationId xmlns:a16="http://schemas.microsoft.com/office/drawing/2014/main" id="{692474E6-3035-46B8-9C05-9B4204E8ED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19/6/2023</a:t>
            </a:r>
          </a:p>
        </p:txBody>
      </p:sp>
      <p:sp>
        <p:nvSpPr>
          <p:cNvPr id="24" name="Marcador de número de diapositiva 23">
            <a:extLst>
              <a:ext uri="{FF2B5EF4-FFF2-40B4-BE49-F238E27FC236}">
                <a16:creationId xmlns:a16="http://schemas.microsoft.com/office/drawing/2014/main" id="{5D838446-B95D-4AB7-B8CA-D5804BB79A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15</a:t>
            </a:fld>
            <a:endParaRPr lang="es-ES"/>
          </a:p>
        </p:txBody>
      </p:sp>
      <p:sp>
        <p:nvSpPr>
          <p:cNvPr id="23" name="Marcador de pie de página 22">
            <a:extLst>
              <a:ext uri="{FF2B5EF4-FFF2-40B4-BE49-F238E27FC236}">
                <a16:creationId xmlns:a16="http://schemas.microsoft.com/office/drawing/2014/main" id="{DE8D546E-0F46-4CC0-B2B1-8B2430D00C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891926"/>
            <a:ext cx="2788920" cy="365125"/>
          </a:xfrm>
        </p:spPr>
        <p:txBody>
          <a:bodyPr rtlCol="0"/>
          <a:lstStyle/>
          <a:p>
            <a:pPr rtl="0"/>
            <a:r>
              <a:rPr lang="es-ES" dirty="0"/>
              <a:t>SUPER POKEDEX</a:t>
            </a:r>
          </a:p>
        </p:txBody>
      </p:sp>
      <p:sp>
        <p:nvSpPr>
          <p:cNvPr id="6" name="Título 5">
            <a:extLst>
              <a:ext uri="{FF2B5EF4-FFF2-40B4-BE49-F238E27FC236}">
                <a16:creationId xmlns:a16="http://schemas.microsoft.com/office/drawing/2014/main" id="{FF777B66-94CB-491C-AC6B-BDAC98E21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FIN</a:t>
            </a: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id="{42AF1107-8D35-4E35-93C7-D3640946F7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/>
              <a:t>Hugo García Flores</a:t>
            </a:r>
          </a:p>
          <a:p>
            <a:pPr rtl="0"/>
            <a:r>
              <a:rPr lang="es-ES" dirty="0"/>
              <a:t>Trabajo de fin de grado 2022-2023</a:t>
            </a:r>
          </a:p>
          <a:p>
            <a:pPr rtl="0"/>
            <a:r>
              <a:rPr lang="es-ES" dirty="0"/>
              <a:t>CDM FP</a:t>
            </a:r>
          </a:p>
        </p:txBody>
      </p:sp>
      <p:pic>
        <p:nvPicPr>
          <p:cNvPr id="18" name="Marcador de posición de imagen 7">
            <a:extLst>
              <a:ext uri="{FF2B5EF4-FFF2-40B4-BE49-F238E27FC236}">
                <a16:creationId xmlns:a16="http://schemas.microsoft.com/office/drawing/2014/main" id="{5F7EA973-47D3-9FA2-9170-B6F881629B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656682" y="2074488"/>
            <a:ext cx="2553272" cy="2553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313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1DDBBC93-70DF-4E4E-98E3-08124185A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>
                <a:latin typeface="+mn-lt"/>
              </a:rPr>
              <a:t>TEMAS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DE74E9-AA78-46C1-845A-0B72FA8AF35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algn="r" rtl="0"/>
            <a:r>
              <a:rPr lang="es-ES" dirty="0"/>
              <a:t>Resumen y objetivos</a:t>
            </a:r>
          </a:p>
          <a:p>
            <a:pPr algn="r" rtl="0"/>
            <a:r>
              <a:rPr lang="es-ES" dirty="0"/>
              <a:t>Pantallas de la aplicación</a:t>
            </a:r>
            <a:endParaRPr lang="es-ES" sz="1800" dirty="0">
              <a:solidFill>
                <a:schemeClr val="bg1"/>
              </a:solidFill>
            </a:endParaRPr>
          </a:p>
          <a:p>
            <a:pPr algn="r" rtl="0"/>
            <a:r>
              <a:rPr lang="es-ES" sz="1800" dirty="0">
                <a:solidFill>
                  <a:schemeClr val="bg1"/>
                </a:solidFill>
              </a:rPr>
              <a:t>Funcionalidades</a:t>
            </a:r>
          </a:p>
          <a:p>
            <a:pPr algn="r" rtl="0"/>
            <a:r>
              <a:rPr lang="es-ES" dirty="0"/>
              <a:t>Diseño</a:t>
            </a:r>
          </a:p>
          <a:p>
            <a:pPr algn="r" rtl="0"/>
            <a:r>
              <a:rPr lang="es-ES" sz="1800" dirty="0">
                <a:solidFill>
                  <a:schemeClr val="bg1"/>
                </a:solidFill>
              </a:rPr>
              <a:t>Problemas encontrados</a:t>
            </a:r>
          </a:p>
          <a:p>
            <a:pPr algn="r" rtl="0"/>
            <a:endParaRPr lang="es-ES" sz="1800" dirty="0">
              <a:solidFill>
                <a:schemeClr val="bg1"/>
              </a:solidFill>
            </a:endParaRP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5C25F72-F9A7-42F9-9720-0801ED77D4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19/6/2023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EEDFC2F-FF0A-4EC9-A0BB-0AA2B1E6B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 rot="16200000">
            <a:off x="-548640" y="1899616"/>
            <a:ext cx="2788920" cy="365125"/>
          </a:xfrm>
        </p:spPr>
        <p:txBody>
          <a:bodyPr rtlCol="0"/>
          <a:lstStyle/>
          <a:p>
            <a:pPr rtl="0"/>
            <a:r>
              <a:rPr lang="es-ES" dirty="0"/>
              <a:t>SUPER POKEDEX</a:t>
            </a:r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6DCF8D89-56D9-4E2B-9838-07DFB6E9D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/>
              <a:t>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613598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115FF41-AFA4-4D25-AB42-AB034F4B4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sz="5400" dirty="0"/>
              <a:t>Introducción</a:t>
            </a:r>
            <a:endParaRPr lang="es-ES" dirty="0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0881FA9-F3B0-4912-B0E1-352094195C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rtl="0"/>
            <a:r>
              <a:rPr lang="es-ES" dirty="0"/>
              <a:t>Aplicación nativa hecha en </a:t>
            </a:r>
            <a:r>
              <a:rPr lang="es-ES" dirty="0" err="1"/>
              <a:t>React</a:t>
            </a:r>
            <a:r>
              <a:rPr lang="es-ES" dirty="0"/>
              <a:t> Native que tiene como función servir de utilidad tanto para los jugadores casuales, como los que les gusta el mundo competitivo de </a:t>
            </a:r>
            <a:r>
              <a:rPr lang="es-ES" dirty="0" err="1"/>
              <a:t>Pokemon</a:t>
            </a:r>
            <a:r>
              <a:rPr lang="es-ES" dirty="0"/>
              <a:t>.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B53D1AAB-32B2-4F04-828F-AB1C758AF00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8291938" y="2394995"/>
            <a:ext cx="2553272" cy="2553277"/>
          </a:xfrm>
        </p:spPr>
      </p:pic>
      <p:sp>
        <p:nvSpPr>
          <p:cNvPr id="9" name="Marcador de fecha 8">
            <a:extLst>
              <a:ext uri="{FF2B5EF4-FFF2-40B4-BE49-F238E27FC236}">
                <a16:creationId xmlns:a16="http://schemas.microsoft.com/office/drawing/2014/main" id="{D45C472E-4078-40A0-83A2-652E8356E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es-ES" dirty="0"/>
              <a:t>19/6/2023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A8C7C3A0-5E78-49C8-B8D4-F3DF62B2B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POKEDEX</a:t>
            </a:r>
          </a:p>
        </p:txBody>
      </p:sp>
      <p:sp>
        <p:nvSpPr>
          <p:cNvPr id="11" name="Marcador de número de diapositiva 10">
            <a:extLst>
              <a:ext uri="{FF2B5EF4-FFF2-40B4-BE49-F238E27FC236}">
                <a16:creationId xmlns:a16="http://schemas.microsoft.com/office/drawing/2014/main" id="{56AE2454-CE9A-4A6B-AB5A-349E0D96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533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Marcador de posición de imagen 14" descr="Un dibujo de una persona con la boca abierta&#10;&#10;Descripción generada automáticamente con confianza media">
            <a:extLst>
              <a:ext uri="{FF2B5EF4-FFF2-40B4-BE49-F238E27FC236}">
                <a16:creationId xmlns:a16="http://schemas.microsoft.com/office/drawing/2014/main" id="{BBBD5DE5-2F46-8B6D-8171-1D6596EE31E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/>
          <a:srcRect t="41" b="41"/>
          <a:stretch>
            <a:fillRect/>
          </a:stretch>
        </p:blipFill>
        <p:spPr/>
      </p:pic>
      <p:pic>
        <p:nvPicPr>
          <p:cNvPr id="17" name="Marcador de posición de imagen 16">
            <a:extLst>
              <a:ext uri="{FF2B5EF4-FFF2-40B4-BE49-F238E27FC236}">
                <a16:creationId xmlns:a16="http://schemas.microsoft.com/office/drawing/2014/main" id="{02E38E9D-9567-BA1C-D253-81B796E5F830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/>
          <a:srcRect t="362" b="362"/>
          <a:stretch/>
        </p:blipFill>
        <p:spPr/>
      </p:pic>
      <p:pic>
        <p:nvPicPr>
          <p:cNvPr id="21" name="Marcador de posición de imagen 20" descr="Texto, Logotipo&#10;&#10;Descripción generada automáticamente">
            <a:extLst>
              <a:ext uri="{FF2B5EF4-FFF2-40B4-BE49-F238E27FC236}">
                <a16:creationId xmlns:a16="http://schemas.microsoft.com/office/drawing/2014/main" id="{1E9DC047-CED2-4562-EEBE-17AC9254CD10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5"/>
          <a:srcRect t="10534" b="10534"/>
          <a:stretch>
            <a:fillRect/>
          </a:stretch>
        </p:blipFill>
        <p:spPr>
          <a:xfrm>
            <a:off x="5579540" y="4427154"/>
            <a:ext cx="3067564" cy="2421968"/>
          </a:xfrm>
        </p:spPr>
      </p:pic>
      <p:pic>
        <p:nvPicPr>
          <p:cNvPr id="19" name="Marcador de posición de imagen 18" descr="Icono&#10;&#10;Descripción generada automáticamente con confianza baja">
            <a:extLst>
              <a:ext uri="{FF2B5EF4-FFF2-40B4-BE49-F238E27FC236}">
                <a16:creationId xmlns:a16="http://schemas.microsoft.com/office/drawing/2014/main" id="{AF8A457E-BD63-65B5-7449-C67F0822F161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6"/>
          <a:srcRect t="13180" b="13180"/>
          <a:stretch>
            <a:fillRect/>
          </a:stretch>
        </p:blipFill>
        <p:spPr/>
      </p:pic>
      <p:sp>
        <p:nvSpPr>
          <p:cNvPr id="4" name="Título 3">
            <a:extLst>
              <a:ext uri="{FF2B5EF4-FFF2-40B4-BE49-F238E27FC236}">
                <a16:creationId xmlns:a16="http://schemas.microsoft.com/office/drawing/2014/main" id="{55E27C7C-4B68-4BBC-BF36-8959D8493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 algn="ctr" rtl="0"/>
            <a:r>
              <a:rPr lang="es-ES" sz="5400" dirty="0"/>
              <a:t>Resumen y objetivos</a:t>
            </a:r>
          </a:p>
        </p:txBody>
      </p:sp>
      <p:sp>
        <p:nvSpPr>
          <p:cNvPr id="9" name="Marcador de número de diapositiva 5">
            <a:extLst>
              <a:ext uri="{FF2B5EF4-FFF2-40B4-BE49-F238E27FC236}">
                <a16:creationId xmlns:a16="http://schemas.microsoft.com/office/drawing/2014/main" id="{4FC290B8-BF94-4636-BFAB-9FD67F4AA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b="1" cap="all" spc="100" smtClean="0">
                <a:solidFill>
                  <a:schemeClr val="accent2"/>
                </a:solidFill>
              </a:rPr>
              <a:t>4</a:t>
            </a:fld>
            <a:endParaRPr lang="es-ES" b="1" cap="all" spc="1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39144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Pantalla principal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182060" y="297180"/>
            <a:ext cx="3553047" cy="6263640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POKDEX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147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Información del </a:t>
            </a:r>
            <a:r>
              <a:rPr lang="es-ES" dirty="0" err="1"/>
              <a:t>Pokemon</a:t>
            </a:r>
            <a:endParaRPr lang="es-ES" dirty="0"/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066800" y="274912"/>
            <a:ext cx="3553200" cy="6264000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POKDEX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33791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Pantalla de búsqueda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101090" y="275272"/>
            <a:ext cx="3553200" cy="6263640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POKDEX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7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370445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Pantalla de tus equipos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078230" y="275272"/>
            <a:ext cx="3553200" cy="6263640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POKDEX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3020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FDFB95-2803-4882-8DE6-333A75D372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algn="ctr" rtl="0"/>
            <a:r>
              <a:rPr lang="es-ES" dirty="0"/>
              <a:t>Pantalla del equipo</a:t>
            </a:r>
            <a:br>
              <a:rPr lang="es-ES" dirty="0"/>
            </a:br>
            <a:r>
              <a:rPr lang="es-ES" dirty="0"/>
              <a:t>Creación de equipo</a:t>
            </a:r>
          </a:p>
        </p:txBody>
      </p:sp>
      <p:pic>
        <p:nvPicPr>
          <p:cNvPr id="8" name="Marcador de posición de imagen 7">
            <a:extLst>
              <a:ext uri="{FF2B5EF4-FFF2-40B4-BE49-F238E27FC236}">
                <a16:creationId xmlns:a16="http://schemas.microsoft.com/office/drawing/2014/main" id="{8DD372BB-220C-48D2-B19A-562BE88C2109}"/>
              </a:ext>
            </a:extLst>
          </p:cNvPr>
          <p:cNvPicPr>
            <a:picLocks noGrp="1"/>
          </p:cNvPicPr>
          <p:nvPr>
            <p:ph type="pic" sz="quarter" idx="13"/>
          </p:nvPr>
        </p:nvPicPr>
        <p:blipFill rotWithShape="1">
          <a:blip r:embed="rId3"/>
          <a:srcRect/>
          <a:stretch/>
        </p:blipFill>
        <p:spPr>
          <a:xfrm>
            <a:off x="1078230" y="275272"/>
            <a:ext cx="3553200" cy="6263640"/>
          </a:xfrm>
        </p:spPr>
      </p:pic>
      <p:sp>
        <p:nvSpPr>
          <p:cNvPr id="9" name="Marcador de pie de página 8">
            <a:extLst>
              <a:ext uri="{FF2B5EF4-FFF2-40B4-BE49-F238E27FC236}">
                <a16:creationId xmlns:a16="http://schemas.microsoft.com/office/drawing/2014/main" id="{A2055D38-CE59-4FC4-85CE-CF9DA81D8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dirty="0"/>
              <a:t>SUPER POKDEX</a:t>
            </a:r>
          </a:p>
        </p:txBody>
      </p:sp>
      <p:sp>
        <p:nvSpPr>
          <p:cNvPr id="10" name="Marcador de número de diapositiva 9">
            <a:extLst>
              <a:ext uri="{FF2B5EF4-FFF2-40B4-BE49-F238E27FC236}">
                <a16:creationId xmlns:a16="http://schemas.microsoft.com/office/drawing/2014/main" id="{FE0D311A-C366-4A86-9404-C0F5CBF9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D8DA9DAA-006C-4F4B-980E-E3DF019B24E2}" type="slidenum">
              <a:rPr lang="es-ES" smtClean="0"/>
              <a:pPr rtl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10654740"/>
      </p:ext>
    </p:extLst>
  </p:cSld>
  <p:clrMapOvr>
    <a:masterClrMapping/>
  </p:clrMapOvr>
</p:sld>
</file>

<file path=ppt/theme/theme1.xml><?xml version="1.0" encoding="utf-8"?>
<a:theme xmlns:a="http://schemas.openxmlformats.org/drawingml/2006/main" name="UniversoDeGradientes">
  <a:themeElements>
    <a:clrScheme name="Gradient">
      <a:dk1>
        <a:sysClr val="windowText" lastClr="000000"/>
      </a:dk1>
      <a:lt1>
        <a:sysClr val="window" lastClr="FFFFFF"/>
      </a:lt1>
      <a:dk2>
        <a:srgbClr val="10013F"/>
      </a:dk2>
      <a:lt2>
        <a:srgbClr val="F2F0FF"/>
      </a:lt2>
      <a:accent1>
        <a:srgbClr val="814DFF"/>
      </a:accent1>
      <a:accent2>
        <a:srgbClr val="243FFF"/>
      </a:accent2>
      <a:accent3>
        <a:srgbClr val="FF83B6"/>
      </a:accent3>
      <a:accent4>
        <a:srgbClr val="FF9022"/>
      </a:accent4>
      <a:accent5>
        <a:srgbClr val="FF1F85"/>
      </a:accent5>
      <a:accent6>
        <a:srgbClr val="1A98FF"/>
      </a:accent6>
      <a:hlink>
        <a:srgbClr val="0563C1"/>
      </a:hlink>
      <a:folHlink>
        <a:srgbClr val="954F72"/>
      </a:folHlink>
    </a:clrScheme>
    <a:fontScheme name="Univers">
      <a:majorFont>
        <a:latin typeface="Univers"/>
        <a:ea typeface=""/>
        <a:cs typeface=""/>
      </a:majorFont>
      <a:minorFont>
        <a:latin typeface="Univer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8167183_TF89338750_Win32" id="{E25F22B5-53A1-440F-9B37-5B4A6AFBF982}" vid="{90864C51-0CF7-4B4C-9DB6-59D60EBAC1C9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3C8E00D1-8EA3-4E42-801D-0253E1EAFC2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BC329F5-30EE-4BF7-AA2A-B837B51416B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9919F73-B6C2-4A43-95E2-833EC48925FE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{98D4120A-095E-4160-97DD-6F044571DD59}tf89338750_win32</Template>
  <TotalTime>88</TotalTime>
  <Words>170</Words>
  <Application>Microsoft Office PowerPoint</Application>
  <PresentationFormat>Panorámica</PresentationFormat>
  <Paragraphs>73</Paragraphs>
  <Slides>15</Slides>
  <Notes>14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15</vt:i4>
      </vt:variant>
    </vt:vector>
  </HeadingPairs>
  <TitlesOfParts>
    <vt:vector size="19" baseType="lpstr">
      <vt:lpstr>Arial</vt:lpstr>
      <vt:lpstr>Calibri</vt:lpstr>
      <vt:lpstr>Univers</vt:lpstr>
      <vt:lpstr>UniversoDeGradientes</vt:lpstr>
      <vt:lpstr>SUPER POKEDEX</vt:lpstr>
      <vt:lpstr>TEMAS</vt:lpstr>
      <vt:lpstr>Introducción</vt:lpstr>
      <vt:lpstr>Resumen y objetivos</vt:lpstr>
      <vt:lpstr>Pantalla principal</vt:lpstr>
      <vt:lpstr>Información del Pokemon</vt:lpstr>
      <vt:lpstr>Pantalla de búsqueda</vt:lpstr>
      <vt:lpstr>Pantalla de tus equipos</vt:lpstr>
      <vt:lpstr>Pantalla del equipo Creación de equipo</vt:lpstr>
      <vt:lpstr>Pantalla del equipo Edición de equipo</vt:lpstr>
      <vt:lpstr>Pantalla de competitivo</vt:lpstr>
      <vt:lpstr>Pantalla de ajustes</vt:lpstr>
      <vt:lpstr>PROBLEMAS ENCONTRADOS</vt:lpstr>
      <vt:lpstr>Problemas</vt:lpstr>
      <vt:lpstr>FIN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SUPER POKEDEX</dc:title>
  <dc:creator>Software 05</dc:creator>
  <cp:lastModifiedBy>Software 05</cp:lastModifiedBy>
  <cp:revision>1</cp:revision>
  <dcterms:created xsi:type="dcterms:W3CDTF">2023-05-24T10:28:20Z</dcterms:created>
  <dcterms:modified xsi:type="dcterms:W3CDTF">2023-05-24T11:56:53Z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